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EB Garamond" panose="00000500000000000000" pitchFamily="2" charset="0"/>
      <p:regular r:id="rId29"/>
      <p:bold r:id="rId30"/>
      <p:italic r:id="rId31"/>
      <p:boldItalic r:id="rId32"/>
    </p:embeddedFont>
    <p:embeddedFont>
      <p:font typeface="Lora" pitchFamily="2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Medium" panose="020B0604020202020204" charset="0"/>
      <p:regular r:id="rId41"/>
      <p:bold r:id="rId42"/>
      <p:italic r:id="rId43"/>
      <p:boldItalic r:id="rId44"/>
    </p:embeddedFont>
    <p:embeddedFont>
      <p:font typeface="Open Sans SemiBold" panose="020B0706030804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5174" autoAdjust="0"/>
  </p:normalViewPr>
  <p:slideViewPr>
    <p:cSldViewPr snapToGrid="0">
      <p:cViewPr varScale="1">
        <p:scale>
          <a:sx n="102" d="100"/>
          <a:sy n="102" d="100"/>
        </p:scale>
        <p:origin x="9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0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9221" y="0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9230" y="9107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5113588" y="52795"/>
            <a:ext cx="2589545" cy="6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HINWOO </a:t>
            </a: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K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IM</a:t>
            </a:r>
            <a:endParaRPr sz="1818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5020374" y="207919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438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81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294412">
              <a:spcBef>
                <a:spcPts val="727"/>
              </a:spcBef>
              <a:spcAft>
                <a:spcPts val="0"/>
              </a:spcAft>
              <a:buSzPts val="1500"/>
              <a:buChar char="●"/>
              <a:defRPr sz="1364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636" cy="5454281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091" cy="197662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3737434"/>
            <a:ext cx="4045091" cy="164671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500"/>
              <a:buNone/>
              <a:defRPr sz="227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38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636" cy="80690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20782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4"/>
            <a:ext cx="8520545" cy="2617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1pPr>
            <a:lvl2pPr lvl="1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2pPr>
            <a:lvl3pPr lvl="2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3pPr>
            <a:lvl4pPr lvl="3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4pPr>
            <a:lvl5pPr lvl="4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5pPr>
            <a:lvl6pPr lvl="5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6pPr>
            <a:lvl7pPr lvl="6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7pPr>
            <a:lvl8pPr lvl="7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8pPr>
            <a:lvl9pPr lvl="8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545" cy="173446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 algn="ctr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80520" y="6464601"/>
            <a:ext cx="76348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lvl1pPr lvl="0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9" name="Google Shape;9;p1"/>
          <p:cNvCxnSpPr/>
          <p:nvPr/>
        </p:nvCxnSpPr>
        <p:spPr>
          <a:xfrm>
            <a:off x="589416" y="71801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1"/>
          <p:cNvSpPr txBox="1"/>
          <p:nvPr/>
        </p:nvSpPr>
        <p:spPr>
          <a:xfrm>
            <a:off x="0" y="6466723"/>
            <a:ext cx="171339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lvl="0" algn="l"/>
            <a:r>
              <a:rPr lang="en" dirty="0" err="1">
                <a:sym typeface="Open Sans"/>
              </a:rPr>
              <a:t>Shinwoo</a:t>
            </a:r>
            <a:r>
              <a:rPr lang="en" dirty="0">
                <a:sym typeface="Open Sans"/>
              </a:rPr>
              <a:t> Kim</a:t>
            </a:r>
            <a:endParaRPr dirty="0"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shk148/teaching/CS0449-22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/>
              <a:t>CS0449: Intro to System Software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27D657-1138-9711-8832-33B20C9A1910}"/>
              </a:ext>
            </a:extLst>
          </p:cNvPr>
          <p:cNvSpPr txBox="1">
            <a:spLocks/>
          </p:cNvSpPr>
          <p:nvPr/>
        </p:nvSpPr>
        <p:spPr>
          <a:xfrm>
            <a:off x="92364" y="2175029"/>
            <a:ext cx="3459437" cy="42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</p:spTree>
    <p:extLst>
      <p:ext uri="{BB962C8B-B14F-4D97-AF65-F5344CB8AC3E}">
        <p14:creationId xmlns:p14="http://schemas.microsoft.com/office/powerpoint/2010/main" val="8037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</p:spPr>
        <p:txBody>
          <a:bodyPr/>
          <a:lstStyle/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99392" y="870528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680580" y="2549028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C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dirty="0"/>
              <a:t>TA Introduction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  <a:r>
              <a:rPr lang="en-US" sz="1818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(preface subject line with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B.5.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/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/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18413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-theme" id="{F2757E13-8474-446E-891B-6E0F55361D8F}" vid="{E6121EEF-458C-49DF-8183-42697BB3A4B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449-theme</Template>
  <TotalTime>279</TotalTime>
  <Words>1673</Words>
  <Application>Microsoft Office PowerPoint</Application>
  <PresentationFormat>Letter Paper (8.5x11 in)</PresentationFormat>
  <Paragraphs>273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Open Sans</vt:lpstr>
      <vt:lpstr>Open Sans Medium</vt:lpstr>
      <vt:lpstr>Source Sans Pro</vt:lpstr>
      <vt:lpstr>Arial</vt:lpstr>
      <vt:lpstr>Open Sans SemiBold</vt:lpstr>
      <vt:lpstr>Wingdings</vt:lpstr>
      <vt:lpstr>Courier New</vt:lpstr>
      <vt:lpstr>Consolas</vt:lpstr>
      <vt:lpstr>EB Garamond</vt:lpstr>
      <vt:lpstr>Lora</vt:lpstr>
      <vt:lpstr>Simple Light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9</cp:revision>
  <cp:lastPrinted>2023-01-20T00:53:15Z</cp:lastPrinted>
  <dcterms:created xsi:type="dcterms:W3CDTF">2023-01-19T04:13:17Z</dcterms:created>
  <dcterms:modified xsi:type="dcterms:W3CDTF">2023-01-21T05:01:41Z</dcterms:modified>
</cp:coreProperties>
</file>